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4"/>
  </p:sldMasterIdLst>
  <p:sldIdLst>
    <p:sldId id="257" r:id="rId5"/>
  </p:sldIdLst>
  <p:sldSz cx="30275213" cy="42803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65B"/>
    <a:srgbClr val="014A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41"/>
    <p:restoredTop sz="94699"/>
  </p:normalViewPr>
  <p:slideViewPr>
    <p:cSldViewPr snapToGrid="0" snapToObjects="1">
      <p:cViewPr varScale="1">
        <p:scale>
          <a:sx n="10" d="100"/>
          <a:sy n="10" d="100"/>
        </p:scale>
        <p:origin x="2436" y="1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5C9BD6-66DA-CE81-121B-9604636F49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84600" y="7005638"/>
            <a:ext cx="22706013" cy="1490186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69975C3-897B-A060-78A9-36448089CA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84600" y="22482175"/>
            <a:ext cx="22706013" cy="103346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A684B1E-092E-6750-CAFC-5A8063539C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81213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6EC70258-AD04-B54A-9ED1-C7CFED9F7DE7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72B20DD-CE6B-1FF9-4764-9AB336AE8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28238" y="39673213"/>
            <a:ext cx="10218737" cy="2278062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F5191BC-EBF9-EBED-061A-6425F86B8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382038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2ABE7770-0522-284D-97B6-8C5B863044F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2788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BD4A4A-54F0-7A8A-060B-9CD2AF847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1213" y="2279650"/>
            <a:ext cx="26112787" cy="82724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CE131E7-321B-2F2C-37C3-D2B0F42376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081213" y="11395075"/>
            <a:ext cx="26112787" cy="271573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32D7FBC-A43E-DEE1-E025-A1793341D2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81213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6EC70258-AD04-B54A-9ED1-C7CFED9F7DE7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20100A7-A03E-DD77-E55E-6BA4E33A3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28238" y="39673213"/>
            <a:ext cx="10218737" cy="2278062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08E1A3E-E75E-0E2F-0EC7-81E87A772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382038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2ABE7770-0522-284D-97B6-8C5B863044F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613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322C5B3-B7FC-AAA8-C94A-67C0F1EF5E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21666200" y="2279650"/>
            <a:ext cx="6527800" cy="36272788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CA606A1-B9A3-7A64-55DC-F6EC2FD6D2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081213" y="2279650"/>
            <a:ext cx="19432587" cy="362727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D2D13E-67FE-C377-27DA-056819C218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81213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6EC70258-AD04-B54A-9ED1-C7CFED9F7DE7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BFC1E50-B217-1C3B-303F-C3A1E80A6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28238" y="39673213"/>
            <a:ext cx="10218737" cy="2278062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FFD86A-91A5-9DB1-07D1-D6B76D801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382038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2ABE7770-0522-284D-97B6-8C5B863044F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0456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96C085-FFAC-38D3-BD23-8DABA66B4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1213" y="2279650"/>
            <a:ext cx="26112787" cy="82724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10A9F7-B434-FDEA-6651-7EBEB1581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1213" y="11395075"/>
            <a:ext cx="26112787" cy="27157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40C9C7E-B4CA-6A24-4320-58325B7F77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81213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6EC70258-AD04-B54A-9ED1-C7CFED9F7DE7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CCABA46-CB35-9FB0-B339-291B022DD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28238" y="39673213"/>
            <a:ext cx="10218737" cy="2278062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18E8E3C-0232-909F-AE6B-76F64BC5B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382038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2ABE7770-0522-284D-97B6-8C5B863044F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636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98263E-00A5-E661-42D5-5E99C3B62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5338" y="10671175"/>
            <a:ext cx="26112787" cy="178054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E2F7E1-0E5C-C49C-5632-13F9C1F88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65338" y="28644850"/>
            <a:ext cx="26112787" cy="9363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D1A1B3C-E870-B570-4D41-3A159E9B5D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81213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6EC70258-AD04-B54A-9ED1-C7CFED9F7DE7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4E01838-8CEF-204D-A56B-2FDBF8093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28238" y="39673213"/>
            <a:ext cx="10218737" cy="2278062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375989C-1CEC-4AB8-6EC2-8C6ACED7E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382038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2ABE7770-0522-284D-97B6-8C5B863044F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8463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699D90-A936-DC56-087E-C760CD7AE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1213" y="2279650"/>
            <a:ext cx="26112787" cy="82724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AF9DF8-4ED9-46D3-CE6C-4792C10256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81213" y="11395075"/>
            <a:ext cx="12979400" cy="27157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9130CC4-0878-F40E-3B11-935AE10AE9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213013" y="11395075"/>
            <a:ext cx="12980987" cy="27157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815B5D6-B229-6BDD-29DF-4BEEE258EE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81213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6EC70258-AD04-B54A-9ED1-C7CFED9F7DE7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8F84FB2-0488-12E1-F13F-827067524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28238" y="39673213"/>
            <a:ext cx="10218737" cy="2278062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33D0494-618B-BB51-AE33-C0E382E73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382038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2ABE7770-0522-284D-97B6-8C5B863044F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3246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EEE138-F2DA-4917-8C9C-5B4434AA6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5975" y="2279650"/>
            <a:ext cx="26111200" cy="82724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A4CD5F4-C7E0-5581-909D-A17845A3EC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085975" y="10493375"/>
            <a:ext cx="12807950" cy="51419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8A278C3-C234-7DD2-7E51-CCAE57F126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085975" y="15635288"/>
            <a:ext cx="12807950" cy="22996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33DD673-9C58-9CFF-02FB-A9D9C5B5A9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5327313" y="10493375"/>
            <a:ext cx="12869862" cy="51419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9201FE4-3748-DA44-6329-5DDDE41705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5327313" y="15635288"/>
            <a:ext cx="12869862" cy="22996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A3F6548-9F0E-FCA9-C190-187674B58B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81213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6EC70258-AD04-B54A-9ED1-C7CFED9F7DE7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42E9B44-ABF4-BF66-E777-D8FB284E7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28238" y="39673213"/>
            <a:ext cx="10218737" cy="2278062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772B754-1D4C-BF6D-4160-BEFEC0DB1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382038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2ABE7770-0522-284D-97B6-8C5B863044F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357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DE0CD6-3A59-ADEA-82BC-CF82877FC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1213" y="2279650"/>
            <a:ext cx="26112787" cy="82724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870580F-A4A9-5778-611D-4ABA60D5E8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81213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6EC70258-AD04-B54A-9ED1-C7CFED9F7DE7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34B8345-7231-7786-0591-8EDEB6DD9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28238" y="39673213"/>
            <a:ext cx="10218737" cy="2278062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6E2FC9C-4E72-640E-A4C9-433615E42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382038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2ABE7770-0522-284D-97B6-8C5B863044F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1208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4E507F2-6748-A054-FD8B-CBB5A67276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81213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6EC70258-AD04-B54A-9ED1-C7CFED9F7DE7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64AD278-1055-8B36-7F19-0E38672D6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28238" y="39673213"/>
            <a:ext cx="10218737" cy="2278062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987C7B8-BA13-8AB6-586D-B271A008B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382038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2ABE7770-0522-284D-97B6-8C5B863044F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7249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1A84D0-1574-82D3-DEBD-EE1E444BB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5975" y="2854325"/>
            <a:ext cx="9764713" cy="9986963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015524B-B04B-772A-70F7-75DA06179F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71450" y="6162675"/>
            <a:ext cx="15325725" cy="304180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5112A70-F54F-86C2-385D-343B8E7236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5975" y="12841288"/>
            <a:ext cx="9764713" cy="23790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9DDE086-85EC-EAA7-D741-3EA1BD7AAF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81213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6EC70258-AD04-B54A-9ED1-C7CFED9F7DE7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D2CE62D-0EB7-F916-9881-FD7B6576D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28238" y="39673213"/>
            <a:ext cx="10218737" cy="2278062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0D208FB-32E4-BF41-4A67-695B88DE2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382038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2ABE7770-0522-284D-97B6-8C5B863044F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6452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B8DAD2-1871-2E63-C5B1-5E43991C1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5975" y="2854325"/>
            <a:ext cx="9764713" cy="9986963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D414D5-03DF-F963-0717-130F68BC7F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2871450" y="6162675"/>
            <a:ext cx="15325725" cy="30418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39363DB-8BB4-531C-2603-F7477AF052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085975" y="12841288"/>
            <a:ext cx="9764713" cy="23790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454D571-78BB-C581-DDF3-BF5D468D93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81213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6EC70258-AD04-B54A-9ED1-C7CFED9F7DE7}" type="datetimeFigureOut">
              <a:rPr lang="fr-FR" smtClean="0"/>
              <a:t>27/02/2025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A0A8F8C-9721-CF75-EDC8-7ADAEDA82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028238" y="39673213"/>
            <a:ext cx="10218737" cy="2278062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7A67719-CA5C-B91C-0C96-84FA99E92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1382038" y="39673213"/>
            <a:ext cx="6811962" cy="2278062"/>
          </a:xfrm>
          <a:prstGeom prst="rect">
            <a:avLst/>
          </a:prstGeom>
        </p:spPr>
        <p:txBody>
          <a:bodyPr/>
          <a:lstStyle/>
          <a:p>
            <a:fld id="{2ABE7770-0522-284D-97B6-8C5B863044F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642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blanc, foule&#10;&#10;Description générée automatiquement">
            <a:extLst>
              <a:ext uri="{FF2B5EF4-FFF2-40B4-BE49-F238E27FC236}">
                <a16:creationId xmlns:a16="http://schemas.microsoft.com/office/drawing/2014/main" id="{38D035B7-1AB6-153E-15E8-F8B7B65CAC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lum bright="70000" contrast="-70000"/>
            <a:alphaModFix amt="20000"/>
          </a:blip>
          <a:srcRect t="4369" b="16104"/>
          <a:stretch/>
        </p:blipFill>
        <p:spPr>
          <a:xfrm>
            <a:off x="-1" y="833974"/>
            <a:ext cx="30275213" cy="42803764"/>
          </a:xfrm>
          <a:prstGeom prst="rect">
            <a:avLst/>
          </a:prstGeom>
        </p:spPr>
      </p:pic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E33365CF-301B-259A-846E-2EA202CF1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7200" y="526493"/>
            <a:ext cx="18415000" cy="31853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 Change the style of the </a:t>
            </a:r>
            <a:r>
              <a:rPr lang="fr-FR" dirty="0" err="1"/>
              <a:t>title</a:t>
            </a:r>
            <a:r>
              <a:rPr lang="fr-FR" dirty="0"/>
              <a:t>
</a:t>
            </a:r>
            <a:endParaRPr lang="en-US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DBDF735-4B7D-807C-E66D-C4E287304B59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450804"/>
            <a:ext cx="6807200" cy="3380757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49F65AA2-8032-4B47-7E59-876C935CE790}"/>
              </a:ext>
            </a:extLst>
          </p:cNvPr>
          <p:cNvSpPr txBox="1"/>
          <p:nvPr userDrawn="1"/>
        </p:nvSpPr>
        <p:spPr>
          <a:xfrm>
            <a:off x="10058400" y="40646350"/>
            <a:ext cx="145277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4000">
                <a:solidFill>
                  <a:srgbClr val="014A84"/>
                </a:solidFill>
                <a:effectLst/>
                <a:latin typeface="Arial Narrow" panose="020B0604020202020204" pitchFamily="34" charset="0"/>
              </a:rPr>
              <a:t>The cluster </a:t>
            </a:r>
            <a:r>
              <a:rPr lang="fr-FR" sz="4000" err="1">
                <a:solidFill>
                  <a:srgbClr val="014A84"/>
                </a:solidFill>
                <a:effectLst/>
                <a:latin typeface="Arial Narrow" panose="020B0604020202020204" pitchFamily="34" charset="0"/>
              </a:rPr>
              <a:t>receives</a:t>
            </a:r>
            <a:r>
              <a:rPr lang="fr-FR" sz="4000">
                <a:solidFill>
                  <a:srgbClr val="014A84"/>
                </a:solidFill>
                <a:effectLst/>
                <a:latin typeface="Arial Narrow" panose="020B0604020202020204" pitchFamily="34" charset="0"/>
              </a:rPr>
              <a:t> </a:t>
            </a:r>
            <a:r>
              <a:rPr lang="fr-FR" sz="4000" err="1">
                <a:solidFill>
                  <a:srgbClr val="014A84"/>
                </a:solidFill>
                <a:effectLst/>
                <a:latin typeface="Arial Narrow" panose="020B0604020202020204" pitchFamily="34" charset="0"/>
              </a:rPr>
              <a:t>funding</a:t>
            </a:r>
            <a:r>
              <a:rPr lang="fr-FR" sz="4000">
                <a:solidFill>
                  <a:srgbClr val="014A84"/>
                </a:solidFill>
                <a:effectLst/>
                <a:latin typeface="Arial Narrow" panose="020B0604020202020204" pitchFamily="34" charset="0"/>
              </a:rPr>
              <a:t> </a:t>
            </a:r>
            <a:r>
              <a:rPr lang="fr-FR" sz="4000" err="1">
                <a:solidFill>
                  <a:srgbClr val="014A84"/>
                </a:solidFill>
                <a:effectLst/>
                <a:latin typeface="Arial Narrow" panose="020B0604020202020204" pitchFamily="34" charset="0"/>
              </a:rPr>
              <a:t>from</a:t>
            </a:r>
            <a:r>
              <a:rPr lang="fr-FR" sz="4000">
                <a:solidFill>
                  <a:srgbClr val="014A84"/>
                </a:solidFill>
                <a:effectLst/>
                <a:latin typeface="Arial Narrow" panose="020B0604020202020204" pitchFamily="34" charset="0"/>
              </a:rPr>
              <a:t> the </a:t>
            </a:r>
            <a:r>
              <a:rPr lang="fr-FR" sz="4000" err="1">
                <a:solidFill>
                  <a:srgbClr val="014A84"/>
                </a:solidFill>
                <a:effectLst/>
                <a:latin typeface="Arial Narrow" panose="020B0604020202020204" pitchFamily="34" charset="0"/>
              </a:rPr>
              <a:t>EU’s</a:t>
            </a:r>
            <a:r>
              <a:rPr lang="fr-FR" sz="4000">
                <a:solidFill>
                  <a:srgbClr val="014A84"/>
                </a:solidFill>
                <a:effectLst/>
                <a:latin typeface="Arial Narrow" panose="020B0604020202020204" pitchFamily="34" charset="0"/>
              </a:rPr>
              <a:t> H2020 </a:t>
            </a:r>
            <a:r>
              <a:rPr lang="fr-FR" sz="4000" err="1">
                <a:solidFill>
                  <a:srgbClr val="014A84"/>
                </a:solidFill>
                <a:effectLst/>
                <a:latin typeface="Arial Narrow" panose="020B0604020202020204" pitchFamily="34" charset="0"/>
              </a:rPr>
              <a:t>research</a:t>
            </a:r>
            <a:r>
              <a:rPr lang="fr-FR" sz="4000">
                <a:solidFill>
                  <a:srgbClr val="014A84"/>
                </a:solidFill>
                <a:effectLst/>
                <a:latin typeface="Arial Narrow" panose="020B0604020202020204" pitchFamily="34" charset="0"/>
              </a:rPr>
              <a:t> and</a:t>
            </a:r>
          </a:p>
          <a:p>
            <a:pPr algn="just"/>
            <a:r>
              <a:rPr lang="fr-FR" sz="4000">
                <a:solidFill>
                  <a:srgbClr val="014A84"/>
                </a:solidFill>
                <a:effectLst/>
                <a:latin typeface="Arial Narrow" panose="020B0604020202020204" pitchFamily="34" charset="0"/>
              </a:rPr>
              <a:t>innovation programme </a:t>
            </a:r>
            <a:r>
              <a:rPr lang="fr-FR" sz="4000" err="1">
                <a:solidFill>
                  <a:srgbClr val="014A84"/>
                </a:solidFill>
                <a:effectLst/>
                <a:latin typeface="Arial Narrow" panose="020B0604020202020204" pitchFamily="34" charset="0"/>
              </a:rPr>
              <a:t>under</a:t>
            </a:r>
            <a:r>
              <a:rPr lang="fr-FR" sz="4000">
                <a:solidFill>
                  <a:srgbClr val="014A84"/>
                </a:solidFill>
                <a:effectLst/>
                <a:latin typeface="Arial Narrow" panose="020B0604020202020204" pitchFamily="34" charset="0"/>
              </a:rPr>
              <a:t> </a:t>
            </a:r>
            <a:r>
              <a:rPr lang="fr-FR" sz="4000" err="1">
                <a:solidFill>
                  <a:srgbClr val="014A84"/>
                </a:solidFill>
                <a:effectLst/>
                <a:latin typeface="Arial Narrow" panose="020B0604020202020204" pitchFamily="34" charset="0"/>
              </a:rPr>
              <a:t>grant</a:t>
            </a:r>
            <a:r>
              <a:rPr lang="fr-FR" sz="4000">
                <a:solidFill>
                  <a:srgbClr val="014A84"/>
                </a:solidFill>
                <a:effectLst/>
                <a:latin typeface="Arial Narrow" panose="020B0604020202020204" pitchFamily="34" charset="0"/>
              </a:rPr>
              <a:t> agreement :No. 963845, 965406, 964537.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292BCE9-4CDB-D311-0220-EBDCEF6077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r="55640"/>
          <a:stretch/>
        </p:blipFill>
        <p:spPr>
          <a:xfrm>
            <a:off x="8339036" y="40750237"/>
            <a:ext cx="1684540" cy="115702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D7411B51-EADB-D98F-BFA1-CC9F6D41050D}"/>
              </a:ext>
            </a:extLst>
          </p:cNvPr>
          <p:cNvSpPr txBox="1"/>
          <p:nvPr userDrawn="1"/>
        </p:nvSpPr>
        <p:spPr>
          <a:xfrm>
            <a:off x="950976" y="40583818"/>
            <a:ext cx="73532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8000" b="1" err="1">
                <a:solidFill>
                  <a:srgbClr val="FF565B"/>
                </a:solidFill>
              </a:rPr>
              <a:t>aspis-cluster.eu</a:t>
            </a:r>
            <a:endParaRPr lang="fr-FR" sz="8000" b="1">
              <a:solidFill>
                <a:srgbClr val="FF565B"/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B8D338B-98CA-1D49-DCC1-FBF62B19AE8F}"/>
              </a:ext>
            </a:extLst>
          </p:cNvPr>
          <p:cNvSpPr txBox="1"/>
          <p:nvPr userDrawn="1"/>
        </p:nvSpPr>
        <p:spPr>
          <a:xfrm>
            <a:off x="-1097280" y="294802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  <p:pic>
        <p:nvPicPr>
          <p:cNvPr id="2" name="Image 1" descr="Une image contenant texte&#10;&#10;Description générée automatiquement">
            <a:extLst>
              <a:ext uri="{FF2B5EF4-FFF2-40B4-BE49-F238E27FC236}">
                <a16:creationId xmlns:a16="http://schemas.microsoft.com/office/drawing/2014/main" id="{FA95902E-CD1B-66A9-3A0A-547D5584C173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23544498" y="38397830"/>
            <a:ext cx="77724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518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625A327B-05B9-6274-17A3-1A1DC290A1EA}"/>
              </a:ext>
            </a:extLst>
          </p:cNvPr>
          <p:cNvSpPr txBox="1">
            <a:spLocks/>
          </p:cNvSpPr>
          <p:nvPr/>
        </p:nvSpPr>
        <p:spPr>
          <a:xfrm>
            <a:off x="1275907" y="8139089"/>
            <a:ext cx="27459081" cy="4973998"/>
          </a:xfrm>
          <a:prstGeom prst="rect">
            <a:avLst/>
          </a:prstGeom>
          <a:solidFill>
            <a:schemeClr val="bg1">
              <a:alpha val="89000"/>
            </a:schemeClr>
          </a:solidFill>
          <a:ln w="38100"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3027487" rtl="0" eaLnBrk="1" latinLnBrk="0" hangingPunct="1">
              <a:lnSpc>
                <a:spcPct val="90000"/>
              </a:lnSpc>
              <a:spcBef>
                <a:spcPts val="3311"/>
              </a:spcBef>
              <a:buFont typeface="Arial" panose="020B0604020202020204" pitchFamily="34" charset="0"/>
              <a:buNone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513743" indent="0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None/>
              <a:defRPr sz="6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27487" indent="0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None/>
              <a:defRPr sz="5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541230" indent="0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054974" indent="0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325589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39333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353076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866820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47D14AB-F9F6-7728-A492-8B2814FBCE1C}"/>
              </a:ext>
            </a:extLst>
          </p:cNvPr>
          <p:cNvSpPr txBox="1">
            <a:spLocks/>
          </p:cNvSpPr>
          <p:nvPr/>
        </p:nvSpPr>
        <p:spPr>
          <a:xfrm>
            <a:off x="1080201" y="14229534"/>
            <a:ext cx="14057406" cy="17328307"/>
          </a:xfrm>
          <a:prstGeom prst="rect">
            <a:avLst/>
          </a:prstGeom>
          <a:solidFill>
            <a:schemeClr val="bg1">
              <a:alpha val="89000"/>
            </a:schemeClr>
          </a:solidFill>
          <a:ln w="38100"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3027487" rtl="0" eaLnBrk="1" latinLnBrk="0" hangingPunct="1">
              <a:lnSpc>
                <a:spcPct val="90000"/>
              </a:lnSpc>
              <a:spcBef>
                <a:spcPts val="3311"/>
              </a:spcBef>
              <a:buFont typeface="Arial" panose="020B0604020202020204" pitchFamily="34" charset="0"/>
              <a:buNone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513743" indent="0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None/>
              <a:defRPr sz="6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27487" indent="0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None/>
              <a:defRPr sz="5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541230" indent="0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054974" indent="0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325589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39333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353076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866820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93F27139-C530-CC8A-D513-D2170D5E364E}"/>
              </a:ext>
            </a:extLst>
          </p:cNvPr>
          <p:cNvSpPr txBox="1">
            <a:spLocks/>
          </p:cNvSpPr>
          <p:nvPr/>
        </p:nvSpPr>
        <p:spPr>
          <a:xfrm>
            <a:off x="15677706" y="14229533"/>
            <a:ext cx="13321599" cy="17209109"/>
          </a:xfrm>
          <a:prstGeom prst="rect">
            <a:avLst/>
          </a:prstGeom>
          <a:solidFill>
            <a:schemeClr val="bg1">
              <a:alpha val="89000"/>
            </a:schemeClr>
          </a:solidFill>
          <a:ln w="38100"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3027487" rtl="0" eaLnBrk="1" latinLnBrk="0" hangingPunct="1">
              <a:lnSpc>
                <a:spcPct val="90000"/>
              </a:lnSpc>
              <a:spcBef>
                <a:spcPts val="3311"/>
              </a:spcBef>
              <a:buFont typeface="Arial" panose="020B0604020202020204" pitchFamily="34" charset="0"/>
              <a:buNone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513743" indent="0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None/>
              <a:defRPr sz="6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27487" indent="0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None/>
              <a:defRPr sz="5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541230" indent="0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054974" indent="0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325589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39333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353076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866820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A3F1CD4-DF96-AD6D-F5CF-C2286628774A}"/>
              </a:ext>
            </a:extLst>
          </p:cNvPr>
          <p:cNvSpPr txBox="1">
            <a:spLocks/>
          </p:cNvSpPr>
          <p:nvPr/>
        </p:nvSpPr>
        <p:spPr>
          <a:xfrm>
            <a:off x="1140725" y="32593858"/>
            <a:ext cx="25783276" cy="6365328"/>
          </a:xfrm>
          <a:prstGeom prst="rect">
            <a:avLst/>
          </a:prstGeom>
          <a:solidFill>
            <a:schemeClr val="bg1">
              <a:alpha val="89000"/>
            </a:schemeClr>
          </a:solidFill>
          <a:ln w="38100"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3027487" rtl="0" eaLnBrk="1" latinLnBrk="0" hangingPunct="1">
              <a:lnSpc>
                <a:spcPct val="90000"/>
              </a:lnSpc>
              <a:spcBef>
                <a:spcPts val="3311"/>
              </a:spcBef>
              <a:buFont typeface="Arial" panose="020B0604020202020204" pitchFamily="34" charset="0"/>
              <a:buNone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513743" indent="0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None/>
              <a:defRPr sz="6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27487" indent="0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None/>
              <a:defRPr sz="5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541230" indent="0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054974" indent="0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325589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39333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353076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866820" indent="-756872" algn="l" defTabSz="3027487" rtl="0" eaLnBrk="1" latinLnBrk="0" hangingPunct="1">
              <a:lnSpc>
                <a:spcPct val="90000"/>
              </a:lnSpc>
              <a:spcBef>
                <a:spcPts val="1655"/>
              </a:spcBef>
              <a:buFont typeface="Arial" panose="020B0604020202020204" pitchFamily="34" charset="0"/>
              <a:buChar char="•"/>
              <a:defRPr sz="5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05C215B6-C446-B2B3-A75F-69B1E77C7B48}"/>
              </a:ext>
            </a:extLst>
          </p:cNvPr>
          <p:cNvSpPr txBox="1">
            <a:spLocks/>
          </p:cNvSpPr>
          <p:nvPr/>
        </p:nvSpPr>
        <p:spPr>
          <a:xfrm>
            <a:off x="1355864" y="9394679"/>
            <a:ext cx="26634936" cy="351390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6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600" dirty="0"/>
              <a:t>Click to change the styles of the mask text</a:t>
            </a:r>
          </a:p>
          <a:p>
            <a:pPr marL="1314450" lvl="1" indent="-857250">
              <a:buFont typeface="Arial" panose="020B0604020202020204" pitchFamily="34" charset="0"/>
              <a:buChar char="•"/>
            </a:pPr>
            <a:r>
              <a:rPr lang="en-US" sz="5400" dirty="0"/>
              <a:t>Second level</a:t>
            </a:r>
          </a:p>
          <a:p>
            <a:pPr marL="1771650" lvl="2" indent="-857250">
              <a:buFont typeface="Arial" panose="020B0604020202020204" pitchFamily="34" charset="0"/>
              <a:buChar char="•"/>
            </a:pPr>
            <a:r>
              <a:rPr lang="en-US" sz="4800" dirty="0"/>
              <a:t>Third level</a:t>
            </a:r>
          </a:p>
          <a:p>
            <a:pPr marL="2228850" lvl="3" indent="-857250">
              <a:buFont typeface="Arial" panose="020B0604020202020204" pitchFamily="34" charset="0"/>
              <a:buChar char="•"/>
            </a:pPr>
            <a:r>
              <a:rPr lang="en-US" sz="4000" dirty="0"/>
              <a:t>Fourth level</a:t>
            </a:r>
          </a:p>
        </p:txBody>
      </p:sp>
      <p:sp>
        <p:nvSpPr>
          <p:cNvPr id="12" name="Espace réservé du contenu 16">
            <a:extLst>
              <a:ext uri="{FF2B5EF4-FFF2-40B4-BE49-F238E27FC236}">
                <a16:creationId xmlns:a16="http://schemas.microsoft.com/office/drawing/2014/main" id="{38FFB3BD-EBB0-73DD-B935-FFFEED3DAFBE}"/>
              </a:ext>
            </a:extLst>
          </p:cNvPr>
          <p:cNvSpPr txBox="1">
            <a:spLocks/>
          </p:cNvSpPr>
          <p:nvPr/>
        </p:nvSpPr>
        <p:spPr>
          <a:xfrm>
            <a:off x="1496345" y="15633218"/>
            <a:ext cx="13517563" cy="1580542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6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600" dirty="0"/>
              <a:t>Click to change the styles of </a:t>
            </a:r>
          </a:p>
          <a:p>
            <a:pPr marL="0" indent="0">
              <a:buNone/>
            </a:pPr>
            <a:r>
              <a:rPr lang="en-US" sz="6600" dirty="0"/>
              <a:t>the mask text</a:t>
            </a:r>
          </a:p>
          <a:p>
            <a:pPr marL="1314450" lvl="1" indent="-857250">
              <a:buFont typeface="Arial" panose="020B0604020202020204" pitchFamily="34" charset="0"/>
              <a:buChar char="•"/>
            </a:pPr>
            <a:r>
              <a:rPr lang="en-US" sz="5400" dirty="0"/>
              <a:t>Second level</a:t>
            </a:r>
          </a:p>
          <a:p>
            <a:pPr marL="1771650" lvl="2" indent="-857250">
              <a:buFont typeface="Arial" panose="020B0604020202020204" pitchFamily="34" charset="0"/>
              <a:buChar char="•"/>
            </a:pPr>
            <a:r>
              <a:rPr lang="en-US" sz="4800" dirty="0"/>
              <a:t>Third level</a:t>
            </a:r>
          </a:p>
          <a:p>
            <a:pPr marL="2228850" lvl="3" indent="-857250">
              <a:buFont typeface="Arial" panose="020B0604020202020204" pitchFamily="34" charset="0"/>
              <a:buChar char="•"/>
            </a:pPr>
            <a:r>
              <a:rPr lang="en-US" sz="4000" dirty="0"/>
              <a:t>Fourth level</a:t>
            </a:r>
          </a:p>
        </p:txBody>
      </p:sp>
      <p:sp>
        <p:nvSpPr>
          <p:cNvPr id="13" name="Espace réservé du contenu 18">
            <a:extLst>
              <a:ext uri="{FF2B5EF4-FFF2-40B4-BE49-F238E27FC236}">
                <a16:creationId xmlns:a16="http://schemas.microsoft.com/office/drawing/2014/main" id="{8574C53E-FC36-1750-92F8-1E5714844AD1}"/>
              </a:ext>
            </a:extLst>
          </p:cNvPr>
          <p:cNvSpPr txBox="1">
            <a:spLocks/>
          </p:cNvSpPr>
          <p:nvPr/>
        </p:nvSpPr>
        <p:spPr>
          <a:xfrm>
            <a:off x="15962984" y="15640943"/>
            <a:ext cx="12928521" cy="157976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6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600" dirty="0"/>
              <a:t>Click to change the styles of </a:t>
            </a:r>
          </a:p>
          <a:p>
            <a:pPr marL="0" indent="0">
              <a:buNone/>
            </a:pPr>
            <a:r>
              <a:rPr lang="en-US" sz="6600" dirty="0"/>
              <a:t>the mask text</a:t>
            </a:r>
          </a:p>
          <a:p>
            <a:pPr marL="1314450" lvl="1" indent="-857250">
              <a:buFont typeface="Arial" panose="020B0604020202020204" pitchFamily="34" charset="0"/>
              <a:buChar char="•"/>
            </a:pPr>
            <a:r>
              <a:rPr lang="en-US" sz="5400" dirty="0"/>
              <a:t>Second level</a:t>
            </a:r>
          </a:p>
          <a:p>
            <a:pPr marL="1771650" lvl="2" indent="-857250">
              <a:buFont typeface="Arial" panose="020B0604020202020204" pitchFamily="34" charset="0"/>
              <a:buChar char="•"/>
            </a:pPr>
            <a:r>
              <a:rPr lang="en-US" sz="4800" dirty="0"/>
              <a:t>Third level</a:t>
            </a:r>
          </a:p>
          <a:p>
            <a:pPr marL="2228850" lvl="3" indent="-857250">
              <a:buFont typeface="Arial" panose="020B0604020202020204" pitchFamily="34" charset="0"/>
              <a:buChar char="•"/>
            </a:pPr>
            <a:r>
              <a:rPr lang="en-US" sz="4000" dirty="0"/>
              <a:t>Fourth level</a:t>
            </a:r>
          </a:p>
        </p:txBody>
      </p:sp>
      <p:sp>
        <p:nvSpPr>
          <p:cNvPr id="14" name="Espace réservé du contenu 20">
            <a:extLst>
              <a:ext uri="{FF2B5EF4-FFF2-40B4-BE49-F238E27FC236}">
                <a16:creationId xmlns:a16="http://schemas.microsoft.com/office/drawing/2014/main" id="{4BE109C7-2706-3773-AAB1-89851EE31D47}"/>
              </a:ext>
            </a:extLst>
          </p:cNvPr>
          <p:cNvSpPr txBox="1">
            <a:spLocks/>
          </p:cNvSpPr>
          <p:nvPr/>
        </p:nvSpPr>
        <p:spPr>
          <a:xfrm>
            <a:off x="1496344" y="33914807"/>
            <a:ext cx="25427657" cy="5201535"/>
          </a:xfrm>
          <a:prstGeom prst="rect">
            <a:avLst/>
          </a:prstGeom>
        </p:spPr>
        <p:txBody>
          <a:bodyPr numCol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6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6600" dirty="0"/>
              <a:t>Click to change the styles of the mask text</a:t>
            </a:r>
          </a:p>
          <a:p>
            <a:pPr marL="1314450" lvl="1" indent="-857250">
              <a:buFont typeface="Arial" panose="020B0604020202020204" pitchFamily="34" charset="0"/>
              <a:buChar char="•"/>
            </a:pPr>
            <a:r>
              <a:rPr lang="en-US" sz="5400" dirty="0"/>
              <a:t>Second level</a:t>
            </a:r>
          </a:p>
          <a:p>
            <a:pPr marL="1771650" lvl="2" indent="-857250">
              <a:buFont typeface="Arial" panose="020B0604020202020204" pitchFamily="34" charset="0"/>
              <a:buChar char="•"/>
            </a:pPr>
            <a:r>
              <a:rPr lang="en-US" sz="4800" dirty="0"/>
              <a:t>Third level</a:t>
            </a:r>
          </a:p>
          <a:p>
            <a:pPr marL="2228850" lvl="3" indent="-857250">
              <a:buFont typeface="Arial" panose="020B0604020202020204" pitchFamily="34" charset="0"/>
              <a:buChar char="•"/>
            </a:pPr>
            <a:r>
              <a:rPr lang="en-US" sz="4000" dirty="0"/>
              <a:t>Fourth level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A281901-6850-FAF2-AA71-6BD4794A8DCA}"/>
              </a:ext>
            </a:extLst>
          </p:cNvPr>
          <p:cNvSpPr txBox="1"/>
          <p:nvPr/>
        </p:nvSpPr>
        <p:spPr>
          <a:xfrm>
            <a:off x="1540225" y="8127706"/>
            <a:ext cx="11022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014A84"/>
                </a:solidFill>
              </a:rPr>
              <a:t>INTRODUCTION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D1BE4A7E-E90C-B031-9B5C-DD70652A775C}"/>
              </a:ext>
            </a:extLst>
          </p:cNvPr>
          <p:cNvSpPr txBox="1"/>
          <p:nvPr/>
        </p:nvSpPr>
        <p:spPr>
          <a:xfrm>
            <a:off x="1416388" y="14709889"/>
            <a:ext cx="75102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014A84"/>
                </a:solidFill>
              </a:rPr>
              <a:t>METHODOLOGY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A74E0273-FEE0-B345-1BD7-CA4B1E18296A}"/>
              </a:ext>
            </a:extLst>
          </p:cNvPr>
          <p:cNvSpPr txBox="1"/>
          <p:nvPr/>
        </p:nvSpPr>
        <p:spPr>
          <a:xfrm>
            <a:off x="15962984" y="14709889"/>
            <a:ext cx="75102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014A84"/>
                </a:solidFill>
              </a:rPr>
              <a:t>RESULTS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013200E-F829-26ED-F07B-150ED1AA05C1}"/>
              </a:ext>
            </a:extLst>
          </p:cNvPr>
          <p:cNvSpPr txBox="1"/>
          <p:nvPr/>
        </p:nvSpPr>
        <p:spPr>
          <a:xfrm>
            <a:off x="1416388" y="32509846"/>
            <a:ext cx="75102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>
                <a:solidFill>
                  <a:srgbClr val="014A84"/>
                </a:solidFill>
              </a:rPr>
              <a:t>CONCLUSION</a:t>
            </a:r>
          </a:p>
        </p:txBody>
      </p:sp>
      <p:sp>
        <p:nvSpPr>
          <p:cNvPr id="27" name="Title Placeholder 1">
            <a:extLst>
              <a:ext uri="{FF2B5EF4-FFF2-40B4-BE49-F238E27FC236}">
                <a16:creationId xmlns:a16="http://schemas.microsoft.com/office/drawing/2014/main" id="{E0142BCE-71F4-1CFE-567F-E5CCF376EDF9}"/>
              </a:ext>
            </a:extLst>
          </p:cNvPr>
          <p:cNvSpPr txBox="1">
            <a:spLocks/>
          </p:cNvSpPr>
          <p:nvPr/>
        </p:nvSpPr>
        <p:spPr>
          <a:xfrm>
            <a:off x="8691461" y="1001069"/>
            <a:ext cx="20899081" cy="664500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800">
                <a:solidFill>
                  <a:srgbClr val="014A84"/>
                </a:solidFill>
                <a:latin typeface="DIN Alternate" panose="020B0500000000000000" pitchFamily="34" charset="77"/>
              </a:rPr>
              <a:t>CHANGE YOUR TITLE</a:t>
            </a:r>
            <a:br>
              <a:rPr lang="en-US" sz="9800">
                <a:solidFill>
                  <a:srgbClr val="014A84"/>
                </a:solidFill>
                <a:latin typeface="DIN Alternate" panose="020B0500000000000000" pitchFamily="34" charset="77"/>
              </a:rPr>
            </a:br>
            <a:r>
              <a:rPr lang="en-US" sz="9800">
                <a:solidFill>
                  <a:srgbClr val="014A84"/>
                </a:solidFill>
                <a:latin typeface="DIN Alternate" panose="020B0500000000000000" pitchFamily="34" charset="77"/>
              </a:rPr>
              <a:t>AND TILES ON THIS SLIDE</a:t>
            </a:r>
          </a:p>
          <a:p>
            <a:r>
              <a:rPr lang="en-US" sz="7200" dirty="0">
                <a:solidFill>
                  <a:srgbClr val="014A84"/>
                </a:solidFill>
              </a:rPr>
              <a:t>authors</a:t>
            </a:r>
          </a:p>
        </p:txBody>
      </p:sp>
    </p:spTree>
    <p:extLst>
      <p:ext uri="{BB962C8B-B14F-4D97-AF65-F5344CB8AC3E}">
        <p14:creationId xmlns:p14="http://schemas.microsoft.com/office/powerpoint/2010/main" val="298459423"/>
      </p:ext>
    </p:extLst>
  </p:cSld>
  <p:clrMapOvr>
    <a:masterClrMapping/>
  </p:clrMapOvr>
</p:sld>
</file>

<file path=ppt/theme/theme1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68A2D2BA8A73A42961F01209AE7DD1E" ma:contentTypeVersion="16" ma:contentTypeDescription="Create a new document." ma:contentTypeScope="" ma:versionID="22aa992bf4c38a90d9fba541f2b612f6">
  <xsd:schema xmlns:xsd="http://www.w3.org/2001/XMLSchema" xmlns:xs="http://www.w3.org/2001/XMLSchema" xmlns:p="http://schemas.microsoft.com/office/2006/metadata/properties" xmlns:ns2="5c60363e-c142-4b6b-a17f-779a9f83fc3c" xmlns:ns3="cbf74bcd-cbde-4518-8eee-122bf27db155" targetNamespace="http://schemas.microsoft.com/office/2006/metadata/properties" ma:root="true" ma:fieldsID="898b7b85afce051ce7f765a1cc62f0b8" ns2:_="" ns3:_="">
    <xsd:import namespace="5c60363e-c142-4b6b-a17f-779a9f83fc3c"/>
    <xsd:import namespace="cbf74bcd-cbde-4518-8eee-122bf27db15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60363e-c142-4b6b-a17f-779a9f83fc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ac7af76c-f141-45ca-ae1a-4959eb0cbd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f74bcd-cbde-4518-8eee-122bf27db155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e0300f0d-a446-4aff-acad-8d5a97214f95}" ma:internalName="TaxCatchAll" ma:showField="CatchAllData" ma:web="cbf74bcd-cbde-4518-8eee-122bf27db15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f74bcd-cbde-4518-8eee-122bf27db155" xsi:nil="true"/>
    <lcf76f155ced4ddcb4097134ff3c332f xmlns="5c60363e-c142-4b6b-a17f-779a9f83fc3c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CF7F233-A8D7-42AE-AAF8-AF540EF8B0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60363e-c142-4b6b-a17f-779a9f83fc3c"/>
    <ds:schemaRef ds:uri="cbf74bcd-cbde-4518-8eee-122bf27db15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988BCAC-1EC4-47DB-B8FA-D43A989AF9A4}">
  <ds:schemaRefs>
    <ds:schemaRef ds:uri="5c60363e-c142-4b6b-a17f-779a9f83fc3c"/>
    <ds:schemaRef ds:uri="cbf74bcd-cbde-4518-8eee-122bf27db155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5CFF800-C769-49F6-8F83-A775B281F96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74</Words>
  <Application>Microsoft Office PowerPoint</Application>
  <PresentationFormat>Custom</PresentationFormat>
  <Paragraphs>24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Conception personnalisée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aurelia boige</dc:creator>
  <cp:lastModifiedBy>Géraldine Gelders</cp:lastModifiedBy>
  <cp:revision>18</cp:revision>
  <dcterms:created xsi:type="dcterms:W3CDTF">2022-05-09T09:55:29Z</dcterms:created>
  <dcterms:modified xsi:type="dcterms:W3CDTF">2025-02-27T15:03:31Z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0x010100268A2D2BA8A73A42961F01209AE7DD1E</vt:lpwstr>
  </property>
  <property fmtid="{D5CDD505-2E9C-101B-9397-08002B2CF9AE}" pid="3" name="MediaServiceImageTags">
    <vt:lpwstr/>
  </property>
</Properties>
</file>